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 autoAdjust="0"/>
    <p:restoredTop sz="94651" autoAdjust="0"/>
  </p:normalViewPr>
  <p:slideViewPr>
    <p:cSldViewPr snapToGrid="0" snapToObjects="1">
      <p:cViewPr>
        <p:scale>
          <a:sx n="105" d="100"/>
          <a:sy n="105" d="100"/>
        </p:scale>
        <p:origin x="-486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0A5BBB-9491-3A41-A908-DF3B7BE440D7}" type="doc">
      <dgm:prSet loTypeId="urn:microsoft.com/office/officeart/2005/8/layout/hChevron3" loCatId="" qsTypeId="urn:microsoft.com/office/officeart/2005/8/quickstyle/simple2" qsCatId="simple" csTypeId="urn:microsoft.com/office/officeart/2005/8/colors/accent3_2" csCatId="accent3" phldr="1"/>
      <dgm:spPr/>
    </dgm:pt>
    <dgm:pt modelId="{F5371998-A332-EF48-93A8-48F136A02E18}">
      <dgm:prSet phldrT="[Texte]"/>
      <dgm:spPr/>
      <dgm:t>
        <a:bodyPr/>
        <a:lstStyle/>
        <a:p>
          <a:r>
            <a:rPr lang="fr-FR" dirty="0" smtClean="0"/>
            <a:t>PLANUNG</a:t>
          </a:r>
        </a:p>
        <a:p>
          <a:r>
            <a:rPr lang="fr-FR" dirty="0" smtClean="0"/>
            <a:t>6 MONATE</a:t>
          </a:r>
          <a:endParaRPr lang="fr-FR" dirty="0"/>
        </a:p>
      </dgm:t>
    </dgm:pt>
    <dgm:pt modelId="{C79DB75F-8E78-C244-AE12-C5ADD7B5260F}" type="parTrans" cxnId="{6FC50E95-A438-F843-9188-716425DC7AC0}">
      <dgm:prSet/>
      <dgm:spPr/>
      <dgm:t>
        <a:bodyPr/>
        <a:lstStyle/>
        <a:p>
          <a:endParaRPr lang="fr-FR"/>
        </a:p>
      </dgm:t>
    </dgm:pt>
    <dgm:pt modelId="{36BB2EC3-5ED9-AE40-8DE2-799BD15CDFCE}" type="sibTrans" cxnId="{6FC50E95-A438-F843-9188-716425DC7AC0}">
      <dgm:prSet/>
      <dgm:spPr/>
      <dgm:t>
        <a:bodyPr/>
        <a:lstStyle/>
        <a:p>
          <a:endParaRPr lang="fr-FR"/>
        </a:p>
      </dgm:t>
    </dgm:pt>
    <dgm:pt modelId="{00FE1138-0B35-5D45-94F1-9CE5B58A2AA8}">
      <dgm:prSet phldrT="[Texte]"/>
      <dgm:spPr/>
      <dgm:t>
        <a:bodyPr/>
        <a:lstStyle/>
        <a:p>
          <a:r>
            <a:rPr lang="fr-FR" dirty="0" smtClean="0"/>
            <a:t>DURCHFÜHRUNG</a:t>
          </a:r>
          <a:endParaRPr lang="fr-FR" dirty="0"/>
        </a:p>
      </dgm:t>
    </dgm:pt>
    <dgm:pt modelId="{3C481BF7-FB8B-994C-A631-8131F5A0ECD9}" type="parTrans" cxnId="{621DF9E6-D6DE-354A-9D96-6027C1765C6C}">
      <dgm:prSet/>
      <dgm:spPr/>
      <dgm:t>
        <a:bodyPr/>
        <a:lstStyle/>
        <a:p>
          <a:endParaRPr lang="fr-FR"/>
        </a:p>
      </dgm:t>
    </dgm:pt>
    <dgm:pt modelId="{78B26D55-4925-1D46-8749-3F4ACB886D53}" type="sibTrans" cxnId="{621DF9E6-D6DE-354A-9D96-6027C1765C6C}">
      <dgm:prSet/>
      <dgm:spPr/>
      <dgm:t>
        <a:bodyPr/>
        <a:lstStyle/>
        <a:p>
          <a:endParaRPr lang="fr-FR"/>
        </a:p>
      </dgm:t>
    </dgm:pt>
    <dgm:pt modelId="{9A5ED7A0-FA44-914D-BA9C-946822FA8F99}">
      <dgm:prSet phldrT="[Texte]"/>
      <dgm:spPr/>
      <dgm:t>
        <a:bodyPr/>
        <a:lstStyle/>
        <a:p>
          <a:r>
            <a:rPr lang="fr-FR" dirty="0" smtClean="0"/>
            <a:t>NACHBEREITUNG</a:t>
          </a:r>
          <a:endParaRPr lang="fr-FR" dirty="0"/>
        </a:p>
      </dgm:t>
    </dgm:pt>
    <dgm:pt modelId="{AD02447D-A0AF-9847-BE4A-9AE63EBCB1F1}" type="parTrans" cxnId="{15ADB055-956A-0249-905C-AF94E51CA223}">
      <dgm:prSet/>
      <dgm:spPr/>
      <dgm:t>
        <a:bodyPr/>
        <a:lstStyle/>
        <a:p>
          <a:endParaRPr lang="fr-FR"/>
        </a:p>
      </dgm:t>
    </dgm:pt>
    <dgm:pt modelId="{0D8242FB-1D34-7547-BF1F-39D5F84CB40C}" type="sibTrans" cxnId="{15ADB055-956A-0249-905C-AF94E51CA223}">
      <dgm:prSet/>
      <dgm:spPr/>
      <dgm:t>
        <a:bodyPr/>
        <a:lstStyle/>
        <a:p>
          <a:endParaRPr lang="fr-FR"/>
        </a:p>
      </dgm:t>
    </dgm:pt>
    <dgm:pt modelId="{D306710E-B897-9642-A341-273AC5F85DBC}">
      <dgm:prSet/>
      <dgm:spPr/>
      <dgm:t>
        <a:bodyPr/>
        <a:lstStyle/>
        <a:p>
          <a:r>
            <a:rPr lang="fr-FR" dirty="0" smtClean="0"/>
            <a:t>PLANUNG</a:t>
          </a:r>
        </a:p>
        <a:p>
          <a:r>
            <a:rPr lang="fr-FR" dirty="0" smtClean="0"/>
            <a:t>3 MONATE</a:t>
          </a:r>
          <a:endParaRPr lang="fr-FR" dirty="0"/>
        </a:p>
      </dgm:t>
    </dgm:pt>
    <dgm:pt modelId="{1638755F-59BC-854F-94B0-3562F9FCB97A}" type="parTrans" cxnId="{B9D0D2E0-1FF9-F54C-9731-A464EE68183E}">
      <dgm:prSet/>
      <dgm:spPr/>
      <dgm:t>
        <a:bodyPr/>
        <a:lstStyle/>
        <a:p>
          <a:endParaRPr lang="fr-FR"/>
        </a:p>
      </dgm:t>
    </dgm:pt>
    <dgm:pt modelId="{50A80A5D-C4C5-A34F-B5F3-6BF8E72545B0}" type="sibTrans" cxnId="{B9D0D2E0-1FF9-F54C-9731-A464EE68183E}">
      <dgm:prSet/>
      <dgm:spPr/>
      <dgm:t>
        <a:bodyPr/>
        <a:lstStyle/>
        <a:p>
          <a:endParaRPr lang="fr-FR"/>
        </a:p>
      </dgm:t>
    </dgm:pt>
    <dgm:pt modelId="{BBD385D4-9202-344B-8A03-EE0182694138}">
      <dgm:prSet/>
      <dgm:spPr/>
      <dgm:t>
        <a:bodyPr/>
        <a:lstStyle/>
        <a:p>
          <a:r>
            <a:rPr lang="fr-FR" dirty="0" smtClean="0"/>
            <a:t>PLANUNG</a:t>
          </a:r>
        </a:p>
        <a:p>
          <a:r>
            <a:rPr lang="fr-FR" dirty="0" smtClean="0"/>
            <a:t>1 MONAT</a:t>
          </a:r>
          <a:endParaRPr lang="fr-FR" dirty="0"/>
        </a:p>
      </dgm:t>
    </dgm:pt>
    <dgm:pt modelId="{55E16D29-4F31-2140-B8B5-C140DEFACC01}" type="parTrans" cxnId="{8D09F2FD-4797-434C-8288-F3391C0E700B}">
      <dgm:prSet/>
      <dgm:spPr/>
      <dgm:t>
        <a:bodyPr/>
        <a:lstStyle/>
        <a:p>
          <a:endParaRPr lang="fr-FR"/>
        </a:p>
      </dgm:t>
    </dgm:pt>
    <dgm:pt modelId="{12D41DF7-187B-8E43-AD67-F641A8128A6F}" type="sibTrans" cxnId="{8D09F2FD-4797-434C-8288-F3391C0E700B}">
      <dgm:prSet/>
      <dgm:spPr/>
      <dgm:t>
        <a:bodyPr/>
        <a:lstStyle/>
        <a:p>
          <a:endParaRPr lang="fr-FR"/>
        </a:p>
      </dgm:t>
    </dgm:pt>
    <dgm:pt modelId="{90C8054D-B59D-574F-A3EF-E96C0E540E90}" type="pres">
      <dgm:prSet presAssocID="{7E0A5BBB-9491-3A41-A908-DF3B7BE440D7}" presName="Name0" presStyleCnt="0">
        <dgm:presLayoutVars>
          <dgm:dir/>
          <dgm:resizeHandles val="exact"/>
        </dgm:presLayoutVars>
      </dgm:prSet>
      <dgm:spPr/>
    </dgm:pt>
    <dgm:pt modelId="{E7D41646-D897-004F-8DC0-C6A3BA96DBA0}" type="pres">
      <dgm:prSet presAssocID="{F5371998-A332-EF48-93A8-48F136A02E18}" presName="parTxOnly" presStyleLbl="node1" presStyleIdx="0" presStyleCnt="5" custLinFactY="-177344" custLinFactNeighborX="39290" custLinFactNeighborY="-200000">
        <dgm:presLayoutVars>
          <dgm:bulletEnabled val="1"/>
        </dgm:presLayoutVars>
      </dgm:prSet>
      <dgm:spPr/>
      <dgm:t>
        <a:bodyPr/>
        <a:lstStyle/>
        <a:p>
          <a:endParaRPr lang="fr-LU"/>
        </a:p>
      </dgm:t>
    </dgm:pt>
    <dgm:pt modelId="{B5F28883-E2FD-A54A-9876-3E2793B1D01D}" type="pres">
      <dgm:prSet presAssocID="{36BB2EC3-5ED9-AE40-8DE2-799BD15CDFCE}" presName="parSpace" presStyleCnt="0"/>
      <dgm:spPr/>
    </dgm:pt>
    <dgm:pt modelId="{A7A14719-D373-BF41-88C7-5EC6086E26E0}" type="pres">
      <dgm:prSet presAssocID="{D306710E-B897-9642-A341-273AC5F85DBC}" presName="parTxOnly" presStyleLbl="node1" presStyleIdx="1" presStyleCnt="5" custLinFactY="-177287" custLinFactNeighborX="56877" custLinFactNeighborY="-200000">
        <dgm:presLayoutVars>
          <dgm:bulletEnabled val="1"/>
        </dgm:presLayoutVars>
      </dgm:prSet>
      <dgm:spPr/>
      <dgm:t>
        <a:bodyPr/>
        <a:lstStyle/>
        <a:p>
          <a:endParaRPr lang="fr-LU"/>
        </a:p>
      </dgm:t>
    </dgm:pt>
    <dgm:pt modelId="{B70BA7A0-495E-E142-B137-DC051D6C0FC4}" type="pres">
      <dgm:prSet presAssocID="{50A80A5D-C4C5-A34F-B5F3-6BF8E72545B0}" presName="parSpace" presStyleCnt="0"/>
      <dgm:spPr/>
    </dgm:pt>
    <dgm:pt modelId="{FB43734D-133E-FC43-9837-FCDE95671EAD}" type="pres">
      <dgm:prSet presAssocID="{BBD385D4-9202-344B-8A03-EE0182694138}" presName="parTxOnly" presStyleLbl="node1" presStyleIdx="2" presStyleCnt="5" custLinFactY="-177287" custLinFactNeighborX="74094" custLinFactNeighborY="-200000">
        <dgm:presLayoutVars>
          <dgm:bulletEnabled val="1"/>
        </dgm:presLayoutVars>
      </dgm:prSet>
      <dgm:spPr/>
      <dgm:t>
        <a:bodyPr/>
        <a:lstStyle/>
        <a:p>
          <a:endParaRPr lang="fr-LU"/>
        </a:p>
      </dgm:t>
    </dgm:pt>
    <dgm:pt modelId="{8237669E-729E-FD4F-B2D7-C07641CE7505}" type="pres">
      <dgm:prSet presAssocID="{12D41DF7-187B-8E43-AD67-F641A8128A6F}" presName="parSpace" presStyleCnt="0"/>
      <dgm:spPr/>
    </dgm:pt>
    <dgm:pt modelId="{281CDA1C-6A56-884C-8582-D0D5ECAE852F}" type="pres">
      <dgm:prSet presAssocID="{00FE1138-0B35-5D45-94F1-9CE5B58A2AA8}" presName="parTxOnly" presStyleLbl="node1" presStyleIdx="3" presStyleCnt="5" custLinFactY="-177174" custLinFactNeighborX="89653" custLinFactNeighborY="-200000">
        <dgm:presLayoutVars>
          <dgm:bulletEnabled val="1"/>
        </dgm:presLayoutVars>
      </dgm:prSet>
      <dgm:spPr/>
      <dgm:t>
        <a:bodyPr/>
        <a:lstStyle/>
        <a:p>
          <a:endParaRPr lang="fr-LU"/>
        </a:p>
      </dgm:t>
    </dgm:pt>
    <dgm:pt modelId="{D7746C0F-5C2B-D446-8976-13B6C280B24E}" type="pres">
      <dgm:prSet presAssocID="{78B26D55-4925-1D46-8749-3F4ACB886D53}" presName="parSpace" presStyleCnt="0"/>
      <dgm:spPr/>
    </dgm:pt>
    <dgm:pt modelId="{F72547F1-0882-B343-8A51-C74B9DD38EF5}" type="pres">
      <dgm:prSet presAssocID="{9A5ED7A0-FA44-914D-BA9C-946822FA8F99}" presName="parTxOnly" presStyleLbl="node1" presStyleIdx="4" presStyleCnt="5" custLinFactY="-177175" custLinFactNeighborX="39802" custLinFactNeighborY="-2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D09F2FD-4797-434C-8288-F3391C0E700B}" srcId="{7E0A5BBB-9491-3A41-A908-DF3B7BE440D7}" destId="{BBD385D4-9202-344B-8A03-EE0182694138}" srcOrd="2" destOrd="0" parTransId="{55E16D29-4F31-2140-B8B5-C140DEFACC01}" sibTransId="{12D41DF7-187B-8E43-AD67-F641A8128A6F}"/>
    <dgm:cxn modelId="{6FC50E95-A438-F843-9188-716425DC7AC0}" srcId="{7E0A5BBB-9491-3A41-A908-DF3B7BE440D7}" destId="{F5371998-A332-EF48-93A8-48F136A02E18}" srcOrd="0" destOrd="0" parTransId="{C79DB75F-8E78-C244-AE12-C5ADD7B5260F}" sibTransId="{36BB2EC3-5ED9-AE40-8DE2-799BD15CDFCE}"/>
    <dgm:cxn modelId="{3A7BB404-DF13-5744-8D7F-59F8D5FF548F}" type="presOf" srcId="{D306710E-B897-9642-A341-273AC5F85DBC}" destId="{A7A14719-D373-BF41-88C7-5EC6086E26E0}" srcOrd="0" destOrd="0" presId="urn:microsoft.com/office/officeart/2005/8/layout/hChevron3"/>
    <dgm:cxn modelId="{15ADB055-956A-0249-905C-AF94E51CA223}" srcId="{7E0A5BBB-9491-3A41-A908-DF3B7BE440D7}" destId="{9A5ED7A0-FA44-914D-BA9C-946822FA8F99}" srcOrd="4" destOrd="0" parTransId="{AD02447D-A0AF-9847-BE4A-9AE63EBCB1F1}" sibTransId="{0D8242FB-1D34-7547-BF1F-39D5F84CB40C}"/>
    <dgm:cxn modelId="{E6D7AAF9-9CDC-1A4D-A0A7-CF169EFB8D34}" type="presOf" srcId="{F5371998-A332-EF48-93A8-48F136A02E18}" destId="{E7D41646-D897-004F-8DC0-C6A3BA96DBA0}" srcOrd="0" destOrd="0" presId="urn:microsoft.com/office/officeart/2005/8/layout/hChevron3"/>
    <dgm:cxn modelId="{5D8104DD-C30C-614B-88A5-0AF20A4CDE1A}" type="presOf" srcId="{7E0A5BBB-9491-3A41-A908-DF3B7BE440D7}" destId="{90C8054D-B59D-574F-A3EF-E96C0E540E90}" srcOrd="0" destOrd="0" presId="urn:microsoft.com/office/officeart/2005/8/layout/hChevron3"/>
    <dgm:cxn modelId="{2A33000C-4ED8-4445-AF5D-A225F1A014B4}" type="presOf" srcId="{00FE1138-0B35-5D45-94F1-9CE5B58A2AA8}" destId="{281CDA1C-6A56-884C-8582-D0D5ECAE852F}" srcOrd="0" destOrd="0" presId="urn:microsoft.com/office/officeart/2005/8/layout/hChevron3"/>
    <dgm:cxn modelId="{4F47FA6E-CC76-3D4E-B383-AF2B363BEBFD}" type="presOf" srcId="{9A5ED7A0-FA44-914D-BA9C-946822FA8F99}" destId="{F72547F1-0882-B343-8A51-C74B9DD38EF5}" srcOrd="0" destOrd="0" presId="urn:microsoft.com/office/officeart/2005/8/layout/hChevron3"/>
    <dgm:cxn modelId="{B9D0D2E0-1FF9-F54C-9731-A464EE68183E}" srcId="{7E0A5BBB-9491-3A41-A908-DF3B7BE440D7}" destId="{D306710E-B897-9642-A341-273AC5F85DBC}" srcOrd="1" destOrd="0" parTransId="{1638755F-59BC-854F-94B0-3562F9FCB97A}" sibTransId="{50A80A5D-C4C5-A34F-B5F3-6BF8E72545B0}"/>
    <dgm:cxn modelId="{621DF9E6-D6DE-354A-9D96-6027C1765C6C}" srcId="{7E0A5BBB-9491-3A41-A908-DF3B7BE440D7}" destId="{00FE1138-0B35-5D45-94F1-9CE5B58A2AA8}" srcOrd="3" destOrd="0" parTransId="{3C481BF7-FB8B-994C-A631-8131F5A0ECD9}" sibTransId="{78B26D55-4925-1D46-8749-3F4ACB886D53}"/>
    <dgm:cxn modelId="{D883BD9B-9C80-FC48-BFE2-F664B0E2E4CF}" type="presOf" srcId="{BBD385D4-9202-344B-8A03-EE0182694138}" destId="{FB43734D-133E-FC43-9837-FCDE95671EAD}" srcOrd="0" destOrd="0" presId="urn:microsoft.com/office/officeart/2005/8/layout/hChevron3"/>
    <dgm:cxn modelId="{9CC781C7-58F4-EE4F-93FB-89292BD1ED04}" type="presParOf" srcId="{90C8054D-B59D-574F-A3EF-E96C0E540E90}" destId="{E7D41646-D897-004F-8DC0-C6A3BA96DBA0}" srcOrd="0" destOrd="0" presId="urn:microsoft.com/office/officeart/2005/8/layout/hChevron3"/>
    <dgm:cxn modelId="{1DFE2493-1390-5C45-B8C8-2D374F54E816}" type="presParOf" srcId="{90C8054D-B59D-574F-A3EF-E96C0E540E90}" destId="{B5F28883-E2FD-A54A-9876-3E2793B1D01D}" srcOrd="1" destOrd="0" presId="urn:microsoft.com/office/officeart/2005/8/layout/hChevron3"/>
    <dgm:cxn modelId="{69B9DEA5-253E-9945-8056-6B8E2EA8B870}" type="presParOf" srcId="{90C8054D-B59D-574F-A3EF-E96C0E540E90}" destId="{A7A14719-D373-BF41-88C7-5EC6086E26E0}" srcOrd="2" destOrd="0" presId="urn:microsoft.com/office/officeart/2005/8/layout/hChevron3"/>
    <dgm:cxn modelId="{DA358D24-73BE-524B-AA2E-00EA4FD25704}" type="presParOf" srcId="{90C8054D-B59D-574F-A3EF-E96C0E540E90}" destId="{B70BA7A0-495E-E142-B137-DC051D6C0FC4}" srcOrd="3" destOrd="0" presId="urn:microsoft.com/office/officeart/2005/8/layout/hChevron3"/>
    <dgm:cxn modelId="{54E4E49C-04DB-CB43-90F2-B3F2ECFF8B95}" type="presParOf" srcId="{90C8054D-B59D-574F-A3EF-E96C0E540E90}" destId="{FB43734D-133E-FC43-9837-FCDE95671EAD}" srcOrd="4" destOrd="0" presId="urn:microsoft.com/office/officeart/2005/8/layout/hChevron3"/>
    <dgm:cxn modelId="{6A3ABF79-9E1E-3040-9250-958154AAC908}" type="presParOf" srcId="{90C8054D-B59D-574F-A3EF-E96C0E540E90}" destId="{8237669E-729E-FD4F-B2D7-C07641CE7505}" srcOrd="5" destOrd="0" presId="urn:microsoft.com/office/officeart/2005/8/layout/hChevron3"/>
    <dgm:cxn modelId="{92809631-7FB0-114F-ADB1-5D5246F208D9}" type="presParOf" srcId="{90C8054D-B59D-574F-A3EF-E96C0E540E90}" destId="{281CDA1C-6A56-884C-8582-D0D5ECAE852F}" srcOrd="6" destOrd="0" presId="urn:microsoft.com/office/officeart/2005/8/layout/hChevron3"/>
    <dgm:cxn modelId="{1BF24FCD-59A5-2B47-93BB-C0E689B77DDC}" type="presParOf" srcId="{90C8054D-B59D-574F-A3EF-E96C0E540E90}" destId="{D7746C0F-5C2B-D446-8976-13B6C280B24E}" srcOrd="7" destOrd="0" presId="urn:microsoft.com/office/officeart/2005/8/layout/hChevron3"/>
    <dgm:cxn modelId="{2F6E4E92-D383-7840-95EB-3D6D8D16F899}" type="presParOf" srcId="{90C8054D-B59D-574F-A3EF-E96C0E540E90}" destId="{F72547F1-0882-B343-8A51-C74B9DD38EF5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D41646-D897-004F-8DC0-C6A3BA96DBA0}">
      <dsp:nvSpPr>
        <dsp:cNvPr id="0" name=""/>
        <dsp:cNvSpPr/>
      </dsp:nvSpPr>
      <dsp:spPr>
        <a:xfrm>
          <a:off x="175457" y="0"/>
          <a:ext cx="2218376" cy="887350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342" tIns="34671" rIns="17336" bIns="34671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PLANUNG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6 MONATE</a:t>
          </a:r>
          <a:endParaRPr lang="fr-FR" sz="1300" kern="1200" dirty="0"/>
        </a:p>
      </dsp:txBody>
      <dsp:txXfrm>
        <a:off x="175457" y="0"/>
        <a:ext cx="1996539" cy="887350"/>
      </dsp:txXfrm>
    </dsp:sp>
    <dsp:sp modelId="{A7A14719-D373-BF41-88C7-5EC6086E26E0}">
      <dsp:nvSpPr>
        <dsp:cNvPr id="0" name=""/>
        <dsp:cNvSpPr/>
      </dsp:nvSpPr>
      <dsp:spPr>
        <a:xfrm>
          <a:off x="2028187" y="0"/>
          <a:ext cx="2218376" cy="88735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PLANUNG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3 MONATE</a:t>
          </a:r>
          <a:endParaRPr lang="fr-FR" sz="1300" kern="1200" dirty="0"/>
        </a:p>
      </dsp:txBody>
      <dsp:txXfrm>
        <a:off x="2471862" y="0"/>
        <a:ext cx="1331026" cy="887350"/>
      </dsp:txXfrm>
    </dsp:sp>
    <dsp:sp modelId="{FB43734D-133E-FC43-9837-FCDE95671EAD}">
      <dsp:nvSpPr>
        <dsp:cNvPr id="0" name=""/>
        <dsp:cNvSpPr/>
      </dsp:nvSpPr>
      <dsp:spPr>
        <a:xfrm>
          <a:off x="3879276" y="0"/>
          <a:ext cx="2218376" cy="88735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PLANUNG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1 MONAT</a:t>
          </a:r>
          <a:endParaRPr lang="fr-FR" sz="1300" kern="1200" dirty="0"/>
        </a:p>
      </dsp:txBody>
      <dsp:txXfrm>
        <a:off x="4322951" y="0"/>
        <a:ext cx="1331026" cy="887350"/>
      </dsp:txXfrm>
    </dsp:sp>
    <dsp:sp modelId="{281CDA1C-6A56-884C-8582-D0D5ECAE852F}">
      <dsp:nvSpPr>
        <dsp:cNvPr id="0" name=""/>
        <dsp:cNvSpPr/>
      </dsp:nvSpPr>
      <dsp:spPr>
        <a:xfrm>
          <a:off x="5723009" y="0"/>
          <a:ext cx="2218376" cy="88735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DURCHFÜHRUNG</a:t>
          </a:r>
          <a:endParaRPr lang="fr-FR" sz="1300" kern="1200" dirty="0"/>
        </a:p>
      </dsp:txBody>
      <dsp:txXfrm>
        <a:off x="6166684" y="0"/>
        <a:ext cx="1331026" cy="887350"/>
      </dsp:txXfrm>
    </dsp:sp>
    <dsp:sp modelId="{F72547F1-0882-B343-8A51-C74B9DD38EF5}">
      <dsp:nvSpPr>
        <dsp:cNvPr id="0" name=""/>
        <dsp:cNvSpPr/>
      </dsp:nvSpPr>
      <dsp:spPr>
        <a:xfrm>
          <a:off x="7101079" y="0"/>
          <a:ext cx="2218376" cy="88735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NACHBEREITUNG</a:t>
          </a:r>
          <a:endParaRPr lang="fr-FR" sz="1300" kern="1200" dirty="0"/>
        </a:p>
      </dsp:txBody>
      <dsp:txXfrm>
        <a:off x="7544754" y="0"/>
        <a:ext cx="1331026" cy="8873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 smtClean="0"/>
              <a:t>Journée pédagogique 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E89DA9-FE22-A640-9DD0-50820B4CD24E}" type="datetime1">
              <a:rPr lang="fr-LU" smtClean="0"/>
              <a:t>09/06/2016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2EBA86-3ABC-3B44-8690-68A131FA26E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2505353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 smtClean="0"/>
              <a:t>Journée pédagogique 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FA55A-8AE0-F346-AACC-DF04DFCCE02D}" type="datetime1">
              <a:rPr lang="fr-LU" smtClean="0"/>
              <a:t>09/06/2016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18BF51-1DB6-7C45-9CC0-F9B8D891B01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909008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e l'en-tête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FR" smtClean="0"/>
              <a:t>Journée pédagogique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3263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C404C-B724-7B4E-8FA3-1231512AD4C8}" type="datetime1">
              <a:rPr lang="fr-LU" smtClean="0"/>
              <a:t>09/06/2016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C0E86-0F86-B74C-97EA-C741455A53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7458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0A7AB-1902-714B-B132-70973EAF4531}" type="datetime1">
              <a:rPr lang="fr-LU" smtClean="0"/>
              <a:t>09/06/2016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C0E86-0F86-B74C-97EA-C741455A53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3595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C0106-ECDA-FB46-AD73-E1D3D35ED4C4}" type="datetime1">
              <a:rPr lang="fr-LU" smtClean="0"/>
              <a:t>09/06/2016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C0E86-0F86-B74C-97EA-C741455A53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5394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873B1-10C5-664F-8B5B-B0F3BA26FCC5}" type="datetime1">
              <a:rPr lang="fr-LU" smtClean="0"/>
              <a:t>09/06/2016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C0E86-0F86-B74C-97EA-C741455A53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5642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334D-1B1C-7A4E-8C97-A9EED21A459B}" type="datetime1">
              <a:rPr lang="fr-LU" smtClean="0"/>
              <a:t>09/06/2016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C0E86-0F86-B74C-97EA-C741455A53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7031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9910-958F-D146-A314-B8394DF9AD13}" type="datetime1">
              <a:rPr lang="fr-LU" smtClean="0"/>
              <a:t>09/06/2016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C0E86-0F86-B74C-97EA-C741455A53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695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E32EB-49A9-C146-9C30-BE563AA88219}" type="datetime1">
              <a:rPr lang="fr-LU" smtClean="0"/>
              <a:t>09/06/2016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C0E86-0F86-B74C-97EA-C741455A53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2584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4F0D-3A7D-6846-9BB0-F250E4A3E8F1}" type="datetime1">
              <a:rPr lang="fr-LU" smtClean="0"/>
              <a:t>09/06/2016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C0E86-0F86-B74C-97EA-C741455A53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7954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12A4-0B31-2A49-ABD4-73705C76B1E2}" type="datetime1">
              <a:rPr lang="fr-LU" smtClean="0"/>
              <a:t>09/06/2016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C0E86-0F86-B74C-97EA-C741455A53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6358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A4A71-338B-784A-8359-ECE8030964CC}" type="datetime1">
              <a:rPr lang="fr-LU" smtClean="0"/>
              <a:t>09/06/2016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C0E86-0F86-B74C-97EA-C741455A53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1722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FB52-F6F0-AE41-AABE-6F188872F772}" type="datetime1">
              <a:rPr lang="fr-LU" smtClean="0"/>
              <a:t>09/06/2016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C0E86-0F86-B74C-97EA-C741455A53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7982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7D968-CBE0-C14F-A5CC-BC46EB59E272}" type="datetime1">
              <a:rPr lang="fr-LU" smtClean="0"/>
              <a:t>09/06/2016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C0E86-0F86-B74C-97EA-C741455A53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9190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10918672"/>
              </p:ext>
            </p:extLst>
          </p:nvPr>
        </p:nvGraphicFramePr>
        <p:xfrm>
          <a:off x="-175456" y="359450"/>
          <a:ext cx="9319456" cy="7193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à coins arrondis 2"/>
          <p:cNvSpPr/>
          <p:nvPr/>
        </p:nvSpPr>
        <p:spPr>
          <a:xfrm>
            <a:off x="107462" y="1038457"/>
            <a:ext cx="1692062" cy="568277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marL="171450" indent="-171450">
              <a:buFont typeface="Arial"/>
              <a:buChar char="•"/>
            </a:pPr>
            <a:r>
              <a:rPr lang="fr-FR" sz="1200" dirty="0" err="1" smtClean="0"/>
              <a:t>Das</a:t>
            </a:r>
            <a:r>
              <a:rPr lang="fr-FR" sz="1200" dirty="0" smtClean="0"/>
              <a:t> </a:t>
            </a:r>
            <a:r>
              <a:rPr lang="fr-FR" sz="1200" dirty="0" err="1" smtClean="0"/>
              <a:t>Datum</a:t>
            </a:r>
            <a:r>
              <a:rPr lang="fr-FR" sz="1200" dirty="0" smtClean="0"/>
              <a:t> </a:t>
            </a:r>
            <a:r>
              <a:rPr lang="fr-FR" sz="1200" dirty="0" err="1" smtClean="0"/>
              <a:t>und</a:t>
            </a:r>
            <a:r>
              <a:rPr lang="fr-FR" sz="1200" dirty="0" smtClean="0"/>
              <a:t> die </a:t>
            </a:r>
            <a:r>
              <a:rPr lang="fr-FR" sz="1200" dirty="0" err="1" smtClean="0"/>
              <a:t>Dauer</a:t>
            </a:r>
            <a:r>
              <a:rPr lang="fr-FR" sz="1200" dirty="0" smtClean="0"/>
              <a:t> </a:t>
            </a:r>
            <a:r>
              <a:rPr lang="fr-FR" sz="1200" dirty="0" err="1" smtClean="0"/>
              <a:t>sind</a:t>
            </a:r>
            <a:r>
              <a:rPr lang="fr-FR" sz="1200" dirty="0" smtClean="0"/>
              <a:t> </a:t>
            </a:r>
            <a:r>
              <a:rPr lang="fr-FR" sz="1200" dirty="0" err="1" smtClean="0"/>
              <a:t>festgelegt</a:t>
            </a:r>
            <a:r>
              <a:rPr lang="fr-FR" sz="1200" dirty="0" smtClean="0"/>
              <a:t>.</a:t>
            </a:r>
          </a:p>
          <a:p>
            <a:pPr marL="171450" indent="-171450">
              <a:buFont typeface="Arial"/>
              <a:buChar char="•"/>
            </a:pPr>
            <a:r>
              <a:rPr lang="fr-FR" sz="1200" dirty="0" err="1" smtClean="0"/>
              <a:t>Ziel</a:t>
            </a:r>
            <a:r>
              <a:rPr lang="fr-FR" sz="1200" dirty="0" smtClean="0"/>
              <a:t> der « journée pédagogique » </a:t>
            </a:r>
            <a:r>
              <a:rPr lang="fr-FR" sz="1200" dirty="0" err="1" smtClean="0"/>
              <a:t>ist</a:t>
            </a:r>
            <a:r>
              <a:rPr lang="fr-FR" sz="1200" dirty="0" smtClean="0"/>
              <a:t> </a:t>
            </a:r>
            <a:r>
              <a:rPr lang="fr-FR" sz="1200" dirty="0" err="1" smtClean="0"/>
              <a:t>festgelegt</a:t>
            </a:r>
            <a:r>
              <a:rPr lang="fr-FR" sz="1200" dirty="0" smtClean="0"/>
              <a:t>.</a:t>
            </a:r>
          </a:p>
          <a:p>
            <a:pPr marL="171450" indent="-171450">
              <a:buFont typeface="Arial"/>
              <a:buChar char="•"/>
            </a:pPr>
            <a:r>
              <a:rPr lang="fr-FR" sz="1200" dirty="0" smtClean="0"/>
              <a:t>1-2 </a:t>
            </a:r>
            <a:r>
              <a:rPr lang="fr-FR" sz="1200" dirty="0" err="1" smtClean="0"/>
              <a:t>Hauptthemen</a:t>
            </a:r>
            <a:r>
              <a:rPr lang="fr-FR" sz="1200" dirty="0" smtClean="0"/>
              <a:t> </a:t>
            </a:r>
            <a:r>
              <a:rPr lang="fr-FR" sz="1200" dirty="0" err="1" smtClean="0"/>
              <a:t>zu</a:t>
            </a:r>
            <a:r>
              <a:rPr lang="fr-FR" sz="1200" dirty="0" smtClean="0"/>
              <a:t> den </a:t>
            </a:r>
            <a:r>
              <a:rPr lang="fr-FR" sz="1200" dirty="0" err="1" smtClean="0"/>
              <a:t>Zielen</a:t>
            </a:r>
            <a:r>
              <a:rPr lang="fr-FR" sz="1200" dirty="0" smtClean="0"/>
              <a:t> der </a:t>
            </a:r>
            <a:r>
              <a:rPr lang="fr-FR" sz="1200" dirty="0" err="1" smtClean="0"/>
              <a:t>Schulentwicklung</a:t>
            </a:r>
            <a:r>
              <a:rPr lang="fr-FR" sz="1200" dirty="0" smtClean="0"/>
              <a:t> </a:t>
            </a:r>
            <a:r>
              <a:rPr lang="fr-FR" sz="1200" dirty="0" err="1" smtClean="0"/>
              <a:t>sind</a:t>
            </a:r>
            <a:r>
              <a:rPr lang="fr-FR" sz="1200" dirty="0" smtClean="0"/>
              <a:t> </a:t>
            </a:r>
            <a:r>
              <a:rPr lang="fr-FR" sz="1200" dirty="0" err="1" smtClean="0"/>
              <a:t>benannt</a:t>
            </a:r>
            <a:r>
              <a:rPr lang="fr-FR" sz="1200" dirty="0" smtClean="0"/>
              <a:t>.</a:t>
            </a:r>
          </a:p>
          <a:p>
            <a:pPr marL="171450" indent="-171450">
              <a:buFont typeface="Arial"/>
              <a:buChar char="•"/>
            </a:pPr>
            <a:r>
              <a:rPr lang="fr-FR" sz="1200" dirty="0" err="1" smtClean="0"/>
              <a:t>Das</a:t>
            </a:r>
            <a:r>
              <a:rPr lang="fr-FR" sz="1200" dirty="0" smtClean="0"/>
              <a:t> </a:t>
            </a:r>
            <a:r>
              <a:rPr lang="fr-FR" sz="1200" dirty="0" err="1" smtClean="0"/>
              <a:t>Organisationsteam</a:t>
            </a:r>
            <a:r>
              <a:rPr lang="fr-FR" sz="1200" dirty="0" smtClean="0"/>
              <a:t> </a:t>
            </a:r>
            <a:r>
              <a:rPr lang="fr-FR" sz="1200" dirty="0" err="1" smtClean="0"/>
              <a:t>zusammen</a:t>
            </a:r>
            <a:r>
              <a:rPr lang="fr-FR" sz="1200" dirty="0" smtClean="0"/>
              <a:t> mit den </a:t>
            </a:r>
            <a:r>
              <a:rPr lang="fr-FR" sz="1200" dirty="0" err="1" smtClean="0"/>
              <a:t>SchiLW-Delegierten</a:t>
            </a:r>
            <a:r>
              <a:rPr lang="fr-FR" sz="1200" dirty="0" smtClean="0"/>
              <a:t> </a:t>
            </a:r>
            <a:r>
              <a:rPr lang="fr-FR" sz="1200" dirty="0" err="1" smtClean="0"/>
              <a:t>ist</a:t>
            </a:r>
            <a:r>
              <a:rPr lang="fr-FR" sz="1200" dirty="0" smtClean="0"/>
              <a:t> </a:t>
            </a:r>
            <a:r>
              <a:rPr lang="fr-FR" sz="1200" dirty="0" err="1" smtClean="0"/>
              <a:t>erstellt</a:t>
            </a:r>
            <a:r>
              <a:rPr lang="fr-FR" sz="1200" dirty="0" smtClean="0"/>
              <a:t>.</a:t>
            </a:r>
          </a:p>
          <a:p>
            <a:pPr marL="171450" indent="-171450">
              <a:buFont typeface="Arial"/>
              <a:buChar char="•"/>
            </a:pPr>
            <a:r>
              <a:rPr lang="fr-FR" sz="1200" dirty="0" err="1" smtClean="0"/>
              <a:t>Das</a:t>
            </a:r>
            <a:r>
              <a:rPr lang="fr-FR" sz="1200" dirty="0" smtClean="0"/>
              <a:t> </a:t>
            </a:r>
            <a:r>
              <a:rPr lang="fr-FR" sz="1200" dirty="0" err="1" smtClean="0"/>
              <a:t>Vorgespräch</a:t>
            </a:r>
            <a:r>
              <a:rPr lang="fr-FR" sz="1200" dirty="0" smtClean="0"/>
              <a:t> </a:t>
            </a:r>
            <a:r>
              <a:rPr lang="fr-FR" sz="1200" dirty="0" err="1" smtClean="0"/>
              <a:t>zw</a:t>
            </a:r>
            <a:r>
              <a:rPr lang="fr-FR" sz="1200" dirty="0" smtClean="0"/>
              <a:t>. </a:t>
            </a:r>
            <a:r>
              <a:rPr lang="fr-FR" sz="1200" dirty="0" err="1" smtClean="0"/>
              <a:t>Direktion</a:t>
            </a:r>
            <a:r>
              <a:rPr lang="fr-FR" sz="1200" dirty="0" smtClean="0"/>
              <a:t>, </a:t>
            </a:r>
            <a:r>
              <a:rPr lang="fr-FR" sz="1200" dirty="0" err="1" smtClean="0"/>
              <a:t>SchiLW-Delegierten</a:t>
            </a:r>
            <a:r>
              <a:rPr lang="fr-FR" sz="1200" dirty="0" smtClean="0"/>
              <a:t> </a:t>
            </a:r>
            <a:r>
              <a:rPr lang="fr-FR" sz="1200" dirty="0" err="1" smtClean="0"/>
              <a:t>und</a:t>
            </a:r>
            <a:r>
              <a:rPr lang="fr-FR" sz="1200" dirty="0" smtClean="0"/>
              <a:t> IFEN </a:t>
            </a:r>
            <a:r>
              <a:rPr lang="fr-FR" sz="1200" dirty="0" err="1" smtClean="0"/>
              <a:t>ist</a:t>
            </a:r>
            <a:r>
              <a:rPr lang="fr-FR" sz="1200" dirty="0" smtClean="0"/>
              <a:t> </a:t>
            </a:r>
            <a:r>
              <a:rPr lang="fr-FR" sz="1200" dirty="0" err="1" smtClean="0"/>
              <a:t>geführt</a:t>
            </a:r>
            <a:r>
              <a:rPr lang="fr-FR" sz="1200" dirty="0" smtClean="0"/>
              <a:t> </a:t>
            </a:r>
            <a:r>
              <a:rPr lang="fr-FR" sz="1200" dirty="0" err="1" smtClean="0"/>
              <a:t>worden</a:t>
            </a:r>
            <a:r>
              <a:rPr lang="fr-FR" sz="1200" dirty="0" smtClean="0"/>
              <a:t>.</a:t>
            </a:r>
          </a:p>
          <a:p>
            <a:pPr marL="171450" indent="-171450">
              <a:buFont typeface="Arial"/>
              <a:buChar char="•"/>
            </a:pPr>
            <a:r>
              <a:rPr lang="fr-FR" sz="1200" dirty="0" err="1" smtClean="0"/>
              <a:t>Das</a:t>
            </a:r>
            <a:r>
              <a:rPr lang="fr-FR" sz="1200" dirty="0" smtClean="0"/>
              <a:t> Format (Workshops, </a:t>
            </a:r>
            <a:r>
              <a:rPr lang="fr-FR" sz="1200" dirty="0" err="1" smtClean="0"/>
              <a:t>OpenSpace</a:t>
            </a:r>
            <a:r>
              <a:rPr lang="fr-FR" sz="1200" dirty="0" smtClean="0"/>
              <a:t>, World Café … ) </a:t>
            </a:r>
            <a:r>
              <a:rPr lang="fr-FR" sz="1200" dirty="0" err="1" smtClean="0"/>
              <a:t>ist</a:t>
            </a:r>
            <a:r>
              <a:rPr lang="fr-FR" sz="1200" dirty="0" smtClean="0"/>
              <a:t> </a:t>
            </a:r>
            <a:r>
              <a:rPr lang="fr-FR" sz="1200" dirty="0" err="1" smtClean="0"/>
              <a:t>festgelegt</a:t>
            </a:r>
            <a:r>
              <a:rPr lang="fr-FR" sz="1200" dirty="0" smtClean="0"/>
              <a:t>.</a:t>
            </a:r>
            <a:endParaRPr lang="fr-FR" sz="12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1908968" y="1038457"/>
            <a:ext cx="1695878" cy="568277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marL="171450" indent="-171450">
              <a:buFont typeface="Arial"/>
              <a:buChar char="•"/>
            </a:pPr>
            <a:r>
              <a:rPr lang="fr-FR" sz="1200" dirty="0" smtClean="0"/>
              <a:t>Der </a:t>
            </a:r>
            <a:r>
              <a:rPr lang="fr-FR" sz="1200" dirty="0" err="1" smtClean="0"/>
              <a:t>Kontakt</a:t>
            </a:r>
            <a:r>
              <a:rPr lang="fr-FR" sz="1200" dirty="0" smtClean="0"/>
              <a:t> </a:t>
            </a:r>
            <a:r>
              <a:rPr lang="fr-FR" sz="1200" dirty="0" err="1" smtClean="0"/>
              <a:t>zw</a:t>
            </a:r>
            <a:r>
              <a:rPr lang="fr-FR" sz="1200" dirty="0" smtClean="0"/>
              <a:t>. </a:t>
            </a:r>
            <a:r>
              <a:rPr lang="fr-FR" sz="1200" dirty="0" err="1" smtClean="0"/>
              <a:t>Referent</a:t>
            </a:r>
            <a:r>
              <a:rPr lang="fr-FR" sz="1200" dirty="0" smtClean="0"/>
              <a:t>/-en/-</a:t>
            </a:r>
            <a:r>
              <a:rPr lang="fr-FR" sz="1200" dirty="0" err="1" smtClean="0"/>
              <a:t>innen</a:t>
            </a:r>
            <a:r>
              <a:rPr lang="fr-FR" sz="1200" dirty="0" smtClean="0"/>
              <a:t> </a:t>
            </a:r>
            <a:r>
              <a:rPr lang="fr-FR" sz="1200" dirty="0" err="1" smtClean="0"/>
              <a:t>und</a:t>
            </a:r>
            <a:r>
              <a:rPr lang="fr-FR" sz="1200" dirty="0" smtClean="0"/>
              <a:t> </a:t>
            </a:r>
            <a:r>
              <a:rPr lang="fr-FR" sz="1200" dirty="0" err="1" smtClean="0"/>
              <a:t>SchiLW-Delegierten</a:t>
            </a:r>
            <a:r>
              <a:rPr lang="fr-FR" sz="1200" dirty="0" smtClean="0"/>
              <a:t> </a:t>
            </a:r>
            <a:r>
              <a:rPr lang="fr-FR" sz="1200" dirty="0" err="1" smtClean="0"/>
              <a:t>ist</a:t>
            </a:r>
            <a:r>
              <a:rPr lang="fr-FR" sz="1200" dirty="0" smtClean="0"/>
              <a:t> </a:t>
            </a:r>
            <a:r>
              <a:rPr lang="fr-FR" sz="1200" dirty="0" err="1" smtClean="0"/>
              <a:t>hergestellt</a:t>
            </a:r>
            <a:r>
              <a:rPr lang="fr-FR" sz="1200" dirty="0" smtClean="0"/>
              <a:t>.</a:t>
            </a:r>
          </a:p>
          <a:p>
            <a:pPr marL="171450" indent="-171450">
              <a:buFont typeface="Arial"/>
              <a:buChar char="•"/>
            </a:pPr>
            <a:r>
              <a:rPr lang="fr-FR" sz="1200" dirty="0" smtClean="0"/>
              <a:t>Die </a:t>
            </a:r>
            <a:r>
              <a:rPr lang="fr-FR" sz="1200" dirty="0" err="1" smtClean="0"/>
              <a:t>Qualifikations</a:t>
            </a:r>
            <a:r>
              <a:rPr lang="fr-FR" sz="1200" dirty="0" smtClean="0"/>
              <a:t>- </a:t>
            </a:r>
            <a:r>
              <a:rPr lang="fr-FR" sz="1200" dirty="0" err="1" smtClean="0"/>
              <a:t>anforderungen</a:t>
            </a:r>
            <a:r>
              <a:rPr lang="fr-FR" sz="1200" dirty="0" smtClean="0"/>
              <a:t> an die </a:t>
            </a:r>
            <a:r>
              <a:rPr lang="fr-FR" sz="1200" dirty="0" err="1" smtClean="0"/>
              <a:t>Referentin</a:t>
            </a:r>
            <a:r>
              <a:rPr lang="fr-FR" sz="1200" dirty="0" smtClean="0"/>
              <a:t>/an den </a:t>
            </a:r>
            <a:r>
              <a:rPr lang="fr-FR" sz="1200" dirty="0" err="1" smtClean="0"/>
              <a:t>Referenten</a:t>
            </a:r>
            <a:r>
              <a:rPr lang="fr-FR" sz="1200" dirty="0" smtClean="0"/>
              <a:t> </a:t>
            </a:r>
            <a:r>
              <a:rPr lang="fr-FR" sz="1200" dirty="0" err="1" smtClean="0"/>
              <a:t>sind</a:t>
            </a:r>
            <a:r>
              <a:rPr lang="fr-FR" sz="1200" dirty="0" smtClean="0"/>
              <a:t> </a:t>
            </a:r>
            <a:r>
              <a:rPr lang="fr-FR" sz="1200" dirty="0" err="1" smtClean="0"/>
              <a:t>benannt</a:t>
            </a:r>
            <a:r>
              <a:rPr lang="fr-FR" sz="1200" dirty="0" smtClean="0"/>
              <a:t>.</a:t>
            </a:r>
          </a:p>
          <a:p>
            <a:pPr marL="171450" indent="-171450">
              <a:buFont typeface="Arial"/>
              <a:buChar char="•"/>
            </a:pPr>
            <a:r>
              <a:rPr lang="fr-FR" sz="1200" dirty="0" smtClean="0"/>
              <a:t>Die </a:t>
            </a:r>
            <a:r>
              <a:rPr lang="fr-FR" sz="1200" dirty="0" err="1" smtClean="0"/>
              <a:t>Themen</a:t>
            </a:r>
            <a:r>
              <a:rPr lang="fr-FR" sz="1200" dirty="0" smtClean="0"/>
              <a:t> </a:t>
            </a:r>
            <a:r>
              <a:rPr lang="fr-FR" sz="1200" dirty="0" err="1" smtClean="0"/>
              <a:t>für</a:t>
            </a:r>
            <a:r>
              <a:rPr lang="fr-FR" sz="1200" dirty="0" smtClean="0"/>
              <a:t> die </a:t>
            </a:r>
            <a:r>
              <a:rPr lang="fr-FR" sz="1200" dirty="0" err="1" smtClean="0"/>
              <a:t>Veranstaltung</a:t>
            </a:r>
            <a:r>
              <a:rPr lang="fr-FR" sz="1200" dirty="0" smtClean="0"/>
              <a:t> </a:t>
            </a:r>
            <a:r>
              <a:rPr lang="fr-FR" sz="1200" dirty="0" err="1" smtClean="0"/>
              <a:t>sind</a:t>
            </a:r>
            <a:r>
              <a:rPr lang="fr-FR" sz="1200" dirty="0" smtClean="0"/>
              <a:t> mit </a:t>
            </a:r>
            <a:r>
              <a:rPr lang="fr-FR" sz="1200" dirty="0" err="1" smtClean="0"/>
              <a:t>dem</a:t>
            </a:r>
            <a:r>
              <a:rPr lang="fr-FR" sz="1200" dirty="0" smtClean="0"/>
              <a:t>/der </a:t>
            </a:r>
            <a:r>
              <a:rPr lang="fr-FR" sz="1200" dirty="0" err="1" smtClean="0"/>
              <a:t>Referent</a:t>
            </a:r>
            <a:r>
              <a:rPr lang="fr-FR" sz="1200" dirty="0" smtClean="0"/>
              <a:t>/-in </a:t>
            </a:r>
            <a:r>
              <a:rPr lang="fr-FR" sz="1200" dirty="0" err="1" smtClean="0"/>
              <a:t>abgestimmt</a:t>
            </a:r>
            <a:r>
              <a:rPr lang="fr-FR" sz="1200" dirty="0" smtClean="0"/>
              <a:t>.</a:t>
            </a:r>
          </a:p>
          <a:p>
            <a:pPr marL="171450" indent="-171450">
              <a:buFont typeface="Arial"/>
              <a:buChar char="•"/>
            </a:pPr>
            <a:r>
              <a:rPr lang="fr-FR" sz="1200" dirty="0" err="1" smtClean="0"/>
              <a:t>Eine</a:t>
            </a:r>
            <a:r>
              <a:rPr lang="fr-FR" sz="1200" dirty="0" smtClean="0"/>
              <a:t> Tabelle mit </a:t>
            </a:r>
            <a:r>
              <a:rPr lang="fr-FR" sz="1200" dirty="0" err="1" smtClean="0"/>
              <a:t>dem</a:t>
            </a:r>
            <a:r>
              <a:rPr lang="fr-FR" sz="1200" dirty="0" smtClean="0"/>
              <a:t> </a:t>
            </a:r>
            <a:r>
              <a:rPr lang="fr-FR" sz="1200" dirty="0" err="1" smtClean="0"/>
              <a:t>Ablauf</a:t>
            </a:r>
            <a:r>
              <a:rPr lang="fr-FR" sz="1200" dirty="0" smtClean="0"/>
              <a:t> </a:t>
            </a:r>
            <a:r>
              <a:rPr lang="fr-FR" sz="1200" dirty="0" err="1" smtClean="0"/>
              <a:t>ist</a:t>
            </a:r>
            <a:r>
              <a:rPr lang="fr-FR" sz="1200" dirty="0" smtClean="0"/>
              <a:t> </a:t>
            </a:r>
            <a:r>
              <a:rPr lang="fr-FR" sz="1200" dirty="0" err="1" smtClean="0"/>
              <a:t>erstellt</a:t>
            </a:r>
            <a:r>
              <a:rPr lang="fr-FR" sz="1200" dirty="0" smtClean="0"/>
              <a:t> (</a:t>
            </a:r>
            <a:r>
              <a:rPr lang="fr-FR" sz="1200" dirty="0" smtClean="0">
                <a:sym typeface="Wingdings"/>
              </a:rPr>
              <a:t> IFEN).</a:t>
            </a:r>
            <a:endParaRPr lang="fr-FR" sz="1200" dirty="0" smtClean="0"/>
          </a:p>
          <a:p>
            <a:r>
              <a:rPr lang="fr-FR" sz="1200" dirty="0" smtClean="0"/>
              <a:t>     ( </a:t>
            </a:r>
            <a:r>
              <a:rPr lang="fr-FR" sz="1200" dirty="0" err="1" smtClean="0"/>
              <a:t>cf</a:t>
            </a:r>
            <a:r>
              <a:rPr lang="fr-FR" sz="1200" dirty="0" smtClean="0"/>
              <a:t> </a:t>
            </a:r>
            <a:r>
              <a:rPr lang="fr-FR" sz="1200" dirty="0" err="1" smtClean="0"/>
              <a:t>Checkliste</a:t>
            </a:r>
            <a:r>
              <a:rPr lang="fr-FR" sz="1200" dirty="0" smtClean="0"/>
              <a:t> JP)</a:t>
            </a:r>
          </a:p>
          <a:p>
            <a:pPr marL="171450" indent="-171450">
              <a:buFont typeface="Arial"/>
              <a:buChar char="•"/>
            </a:pPr>
            <a:r>
              <a:rPr lang="fr-FR" sz="1200" dirty="0" err="1" smtClean="0"/>
              <a:t>Eltern</a:t>
            </a:r>
            <a:r>
              <a:rPr lang="fr-FR" sz="1200" dirty="0" smtClean="0"/>
              <a:t> </a:t>
            </a:r>
            <a:r>
              <a:rPr lang="fr-FR" sz="1200" dirty="0" err="1" smtClean="0"/>
              <a:t>und</a:t>
            </a:r>
            <a:r>
              <a:rPr lang="fr-FR" sz="1200" dirty="0" smtClean="0"/>
              <a:t> </a:t>
            </a:r>
            <a:r>
              <a:rPr lang="fr-FR" sz="1200" dirty="0" err="1" smtClean="0"/>
              <a:t>Schüler</a:t>
            </a:r>
            <a:r>
              <a:rPr lang="fr-FR" sz="1200" dirty="0" smtClean="0"/>
              <a:t>/-</a:t>
            </a:r>
            <a:r>
              <a:rPr lang="fr-FR" sz="1200" dirty="0" err="1" smtClean="0"/>
              <a:t>innen</a:t>
            </a:r>
            <a:r>
              <a:rPr lang="fr-FR" sz="1200" dirty="0" smtClean="0"/>
              <a:t> </a:t>
            </a:r>
            <a:r>
              <a:rPr lang="fr-FR" sz="1200" dirty="0" err="1" smtClean="0"/>
              <a:t>sind</a:t>
            </a:r>
            <a:r>
              <a:rPr lang="fr-FR" sz="1200" dirty="0" smtClean="0"/>
              <a:t> </a:t>
            </a:r>
            <a:r>
              <a:rPr lang="fr-FR" sz="1200" dirty="0" err="1" smtClean="0"/>
              <a:t>informiert</a:t>
            </a:r>
            <a:r>
              <a:rPr lang="fr-FR" sz="1200" dirty="0" smtClean="0"/>
              <a:t>.</a:t>
            </a:r>
            <a:endParaRPr lang="fr-FR" sz="1200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3761022" y="1038457"/>
            <a:ext cx="1699654" cy="568277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marL="171450" indent="-171450">
              <a:buFont typeface="Arial"/>
              <a:buChar char="•"/>
            </a:pPr>
            <a:r>
              <a:rPr lang="fr-FR" sz="1200" dirty="0" err="1" smtClean="0"/>
              <a:t>Alle</a:t>
            </a:r>
            <a:r>
              <a:rPr lang="fr-FR" sz="1200" dirty="0" smtClean="0"/>
              <a:t> </a:t>
            </a:r>
            <a:r>
              <a:rPr lang="fr-FR" sz="1200" dirty="0" err="1" smtClean="0"/>
              <a:t>Weiterbildungs</a:t>
            </a:r>
            <a:r>
              <a:rPr lang="fr-FR" sz="1200" dirty="0" smtClean="0"/>
              <a:t>- </a:t>
            </a:r>
            <a:r>
              <a:rPr lang="fr-FR" sz="1200" dirty="0" err="1" smtClean="0"/>
              <a:t>angebote</a:t>
            </a:r>
            <a:r>
              <a:rPr lang="fr-FR" sz="1200" dirty="0" smtClean="0"/>
              <a:t> mit </a:t>
            </a:r>
            <a:r>
              <a:rPr lang="fr-FR" sz="1200" dirty="0" err="1" smtClean="0"/>
              <a:t>gleichem</a:t>
            </a:r>
            <a:r>
              <a:rPr lang="fr-FR" sz="1200" dirty="0" smtClean="0"/>
              <a:t> Logo (JP-LTC-</a:t>
            </a:r>
            <a:r>
              <a:rPr lang="fr-FR" sz="1200" dirty="0" err="1" smtClean="0"/>
              <a:t>Titel</a:t>
            </a:r>
            <a:r>
              <a:rPr lang="fr-FR" sz="1200" dirty="0" smtClean="0"/>
              <a:t> des Workshops) </a:t>
            </a:r>
            <a:r>
              <a:rPr lang="fr-FR" sz="1200" dirty="0" err="1" smtClean="0"/>
              <a:t>sind</a:t>
            </a:r>
            <a:r>
              <a:rPr lang="fr-FR" sz="1200" dirty="0" smtClean="0"/>
              <a:t> </a:t>
            </a:r>
            <a:r>
              <a:rPr lang="fr-FR" sz="1200" dirty="0" err="1"/>
              <a:t>ü</a:t>
            </a:r>
            <a:r>
              <a:rPr lang="fr-FR" sz="1200" dirty="0" err="1" smtClean="0"/>
              <a:t>ber</a:t>
            </a:r>
            <a:r>
              <a:rPr lang="fr-FR" sz="1200" dirty="0" smtClean="0"/>
              <a:t> </a:t>
            </a:r>
            <a:r>
              <a:rPr lang="fr-FR" sz="1200" dirty="0" err="1" smtClean="0"/>
              <a:t>das</a:t>
            </a:r>
            <a:r>
              <a:rPr lang="fr-FR" sz="1200" dirty="0" smtClean="0"/>
              <a:t> </a:t>
            </a:r>
            <a:r>
              <a:rPr lang="fr-FR" sz="1200" dirty="0" err="1" smtClean="0"/>
              <a:t>Konto</a:t>
            </a:r>
            <a:r>
              <a:rPr lang="fr-FR" sz="1200" dirty="0" smtClean="0"/>
              <a:t> </a:t>
            </a:r>
            <a:r>
              <a:rPr lang="fr-FR" sz="1200" dirty="0" err="1" smtClean="0"/>
              <a:t>eingetragen</a:t>
            </a:r>
            <a:r>
              <a:rPr lang="fr-FR" sz="1200" dirty="0" smtClean="0"/>
              <a:t>.</a:t>
            </a:r>
          </a:p>
          <a:p>
            <a:pPr marL="171450" indent="-171450">
              <a:buFont typeface="Arial"/>
              <a:buChar char="•"/>
            </a:pPr>
            <a:r>
              <a:rPr lang="fr-FR" sz="1200" dirty="0" err="1" smtClean="0"/>
              <a:t>Das</a:t>
            </a:r>
            <a:r>
              <a:rPr lang="fr-FR" sz="1200" dirty="0" smtClean="0"/>
              <a:t> </a:t>
            </a:r>
            <a:r>
              <a:rPr lang="fr-FR" sz="1200" dirty="0" err="1" smtClean="0"/>
              <a:t>gewünschte</a:t>
            </a:r>
            <a:r>
              <a:rPr lang="fr-FR" sz="1200" dirty="0" smtClean="0"/>
              <a:t> </a:t>
            </a:r>
            <a:r>
              <a:rPr lang="fr-FR" sz="1200" dirty="0" err="1" smtClean="0"/>
              <a:t>Datum</a:t>
            </a:r>
            <a:r>
              <a:rPr lang="fr-FR" sz="1200" dirty="0" smtClean="0"/>
              <a:t> der </a:t>
            </a:r>
            <a:r>
              <a:rPr lang="fr-FR" sz="1200" dirty="0" err="1" smtClean="0"/>
              <a:t>Veröffentlichung</a:t>
            </a:r>
            <a:r>
              <a:rPr lang="fr-FR" sz="1200" dirty="0" smtClean="0"/>
              <a:t> </a:t>
            </a:r>
            <a:r>
              <a:rPr lang="fr-FR" sz="1200" dirty="0" err="1" smtClean="0"/>
              <a:t>auf</a:t>
            </a:r>
            <a:r>
              <a:rPr lang="fr-FR" sz="1200" dirty="0" smtClean="0"/>
              <a:t> der IFEN-</a:t>
            </a:r>
            <a:r>
              <a:rPr lang="fr-FR" sz="1200" dirty="0" err="1" smtClean="0"/>
              <a:t>Homepage</a:t>
            </a:r>
            <a:r>
              <a:rPr lang="fr-FR" sz="1200" dirty="0" smtClean="0"/>
              <a:t> </a:t>
            </a:r>
            <a:r>
              <a:rPr lang="fr-FR" sz="1200" dirty="0" err="1" smtClean="0"/>
              <a:t>ist</a:t>
            </a:r>
            <a:r>
              <a:rPr lang="fr-FR" sz="1200" dirty="0" smtClean="0"/>
              <a:t> </a:t>
            </a:r>
            <a:r>
              <a:rPr lang="fr-FR" sz="1200" dirty="0" err="1" smtClean="0"/>
              <a:t>mitgeteilt</a:t>
            </a:r>
            <a:r>
              <a:rPr lang="fr-FR" sz="1200" dirty="0" smtClean="0"/>
              <a:t> </a:t>
            </a:r>
            <a:r>
              <a:rPr lang="fr-FR" sz="1200" dirty="0" err="1" smtClean="0"/>
              <a:t>worden</a:t>
            </a:r>
            <a:r>
              <a:rPr lang="fr-FR" sz="1200" dirty="0" smtClean="0"/>
              <a:t>.</a:t>
            </a:r>
          </a:p>
          <a:p>
            <a:pPr marL="171450" indent="-171450">
              <a:buFont typeface="Arial"/>
              <a:buChar char="•"/>
            </a:pPr>
            <a:r>
              <a:rPr lang="fr-FR" sz="1200" dirty="0" smtClean="0"/>
              <a:t>Die Lehrer/-</a:t>
            </a:r>
            <a:r>
              <a:rPr lang="fr-FR" sz="1200" dirty="0" err="1" smtClean="0"/>
              <a:t>innen</a:t>
            </a:r>
            <a:r>
              <a:rPr lang="fr-FR" sz="1200" dirty="0" smtClean="0"/>
              <a:t> </a:t>
            </a:r>
            <a:r>
              <a:rPr lang="fr-FR" sz="1200" dirty="0" err="1" smtClean="0"/>
              <a:t>sind</a:t>
            </a:r>
            <a:r>
              <a:rPr lang="fr-FR" sz="1200" dirty="0" smtClean="0"/>
              <a:t> </a:t>
            </a:r>
            <a:r>
              <a:rPr lang="fr-FR" sz="1200" dirty="0" err="1" smtClean="0"/>
              <a:t>informiert</a:t>
            </a:r>
            <a:r>
              <a:rPr lang="fr-FR" sz="1200" dirty="0" smtClean="0"/>
              <a:t> </a:t>
            </a:r>
            <a:r>
              <a:rPr lang="fr-FR" sz="1200" dirty="0" err="1" smtClean="0"/>
              <a:t>und</a:t>
            </a:r>
            <a:r>
              <a:rPr lang="fr-FR" sz="1200" dirty="0" smtClean="0"/>
              <a:t> </a:t>
            </a:r>
            <a:r>
              <a:rPr lang="fr-FR" sz="1200" dirty="0" err="1" smtClean="0"/>
              <a:t>haben</a:t>
            </a:r>
            <a:r>
              <a:rPr lang="fr-FR" sz="1200" dirty="0" smtClean="0"/>
              <a:t> den </a:t>
            </a:r>
            <a:r>
              <a:rPr lang="fr-FR" sz="1200" dirty="0"/>
              <a:t>L</a:t>
            </a:r>
            <a:r>
              <a:rPr lang="fr-FR" sz="1200" dirty="0" smtClean="0"/>
              <a:t>ink </a:t>
            </a:r>
            <a:r>
              <a:rPr lang="fr-FR" sz="1200" dirty="0" err="1" smtClean="0"/>
              <a:t>zur</a:t>
            </a:r>
            <a:r>
              <a:rPr lang="fr-FR" sz="1200" dirty="0" smtClean="0"/>
              <a:t> </a:t>
            </a:r>
            <a:r>
              <a:rPr lang="fr-FR" sz="1200" dirty="0" err="1"/>
              <a:t>E</a:t>
            </a:r>
            <a:r>
              <a:rPr lang="fr-FR" sz="1200" dirty="0" err="1" smtClean="0"/>
              <a:t>inschreibung</a:t>
            </a:r>
            <a:r>
              <a:rPr lang="fr-FR" sz="1200" dirty="0" smtClean="0"/>
              <a:t> </a:t>
            </a:r>
            <a:r>
              <a:rPr lang="fr-FR" sz="1200" dirty="0" err="1" smtClean="0"/>
              <a:t>erhalten</a:t>
            </a:r>
            <a:r>
              <a:rPr lang="fr-FR" sz="1200" dirty="0" smtClean="0"/>
              <a:t>.</a:t>
            </a:r>
          </a:p>
          <a:p>
            <a:pPr marL="171450" indent="-171450">
              <a:buFont typeface="Arial"/>
              <a:buChar char="•"/>
            </a:pPr>
            <a:r>
              <a:rPr lang="fr-FR" sz="1200" dirty="0" smtClean="0"/>
              <a:t>Die </a:t>
            </a:r>
            <a:r>
              <a:rPr lang="fr-FR" sz="1200" dirty="0" err="1" smtClean="0"/>
              <a:t>Räume</a:t>
            </a:r>
            <a:r>
              <a:rPr lang="fr-FR" sz="1200" dirty="0" smtClean="0"/>
              <a:t> </a:t>
            </a:r>
            <a:r>
              <a:rPr lang="fr-FR" sz="1200" dirty="0" err="1" smtClean="0"/>
              <a:t>sind</a:t>
            </a:r>
            <a:r>
              <a:rPr lang="fr-FR" sz="1200" dirty="0" smtClean="0"/>
              <a:t> </a:t>
            </a:r>
            <a:r>
              <a:rPr lang="fr-FR" sz="1200" dirty="0" err="1" smtClean="0"/>
              <a:t>reserviert</a:t>
            </a:r>
            <a:r>
              <a:rPr lang="fr-FR" sz="1200" dirty="0" smtClean="0"/>
              <a:t>. </a:t>
            </a:r>
          </a:p>
          <a:p>
            <a:pPr marL="171450" indent="-171450">
              <a:buFont typeface="Arial"/>
              <a:buChar char="•"/>
            </a:pPr>
            <a:r>
              <a:rPr lang="fr-FR" sz="1200" dirty="0" smtClean="0"/>
              <a:t>Es </a:t>
            </a:r>
            <a:r>
              <a:rPr lang="fr-FR" sz="1200" dirty="0" err="1" smtClean="0"/>
              <a:t>ist</a:t>
            </a:r>
            <a:r>
              <a:rPr lang="fr-FR" sz="1200" dirty="0" smtClean="0"/>
              <a:t> </a:t>
            </a:r>
            <a:r>
              <a:rPr lang="fr-FR" sz="1200" dirty="0" err="1" smtClean="0"/>
              <a:t>geklärt</a:t>
            </a:r>
            <a:r>
              <a:rPr lang="fr-FR" sz="1200" dirty="0" smtClean="0"/>
              <a:t>, welche </a:t>
            </a:r>
            <a:r>
              <a:rPr lang="fr-FR" sz="1200" dirty="0" err="1" smtClean="0"/>
              <a:t>technische</a:t>
            </a:r>
            <a:r>
              <a:rPr lang="fr-FR" sz="1200" dirty="0" smtClean="0"/>
              <a:t> </a:t>
            </a:r>
            <a:r>
              <a:rPr lang="fr-FR" sz="1200" dirty="0" err="1" smtClean="0"/>
              <a:t>Ausstattung</a:t>
            </a:r>
            <a:r>
              <a:rPr lang="fr-FR" sz="1200" dirty="0" smtClean="0"/>
              <a:t>/Mate-</a:t>
            </a:r>
            <a:r>
              <a:rPr lang="fr-FR" sz="1200" dirty="0" err="1" smtClean="0"/>
              <a:t>rialien</a:t>
            </a:r>
            <a:r>
              <a:rPr lang="fr-FR" sz="1200" dirty="0" smtClean="0"/>
              <a:t> </a:t>
            </a:r>
            <a:r>
              <a:rPr lang="fr-FR" sz="1200" dirty="0" err="1" smtClean="0"/>
              <a:t>benötigt</a:t>
            </a:r>
            <a:r>
              <a:rPr lang="fr-FR" sz="1200" dirty="0" smtClean="0"/>
              <a:t> </a:t>
            </a:r>
            <a:r>
              <a:rPr lang="fr-FR" sz="1200" dirty="0" err="1" smtClean="0"/>
              <a:t>werden</a:t>
            </a:r>
            <a:r>
              <a:rPr lang="fr-FR" sz="1200" dirty="0" smtClean="0"/>
              <a:t>.</a:t>
            </a:r>
          </a:p>
          <a:p>
            <a:pPr marL="171450" indent="-171450">
              <a:buFont typeface="Arial"/>
              <a:buChar char="•"/>
            </a:pPr>
            <a:r>
              <a:rPr lang="fr-FR" sz="1200" dirty="0" smtClean="0"/>
              <a:t>Die </a:t>
            </a:r>
            <a:r>
              <a:rPr lang="fr-FR" sz="1200" dirty="0" err="1" smtClean="0"/>
              <a:t>notwendigen</a:t>
            </a:r>
            <a:r>
              <a:rPr lang="fr-FR" sz="1200" dirty="0" smtClean="0"/>
              <a:t> </a:t>
            </a:r>
            <a:r>
              <a:rPr lang="fr-FR" sz="1200" dirty="0" err="1" smtClean="0"/>
              <a:t>Unterlagen</a:t>
            </a:r>
            <a:r>
              <a:rPr lang="fr-FR" sz="1200" dirty="0" smtClean="0"/>
              <a:t> </a:t>
            </a:r>
            <a:r>
              <a:rPr lang="fr-FR" sz="1200" dirty="0" err="1" smtClean="0"/>
              <a:t>vom</a:t>
            </a:r>
            <a:r>
              <a:rPr lang="fr-FR" sz="1200" dirty="0" smtClean="0"/>
              <a:t> IFEN </a:t>
            </a:r>
            <a:r>
              <a:rPr lang="fr-FR" sz="1200" dirty="0" err="1" smtClean="0"/>
              <a:t>sind</a:t>
            </a:r>
            <a:r>
              <a:rPr lang="fr-FR" sz="1200" dirty="0" smtClean="0"/>
              <a:t> </a:t>
            </a:r>
            <a:r>
              <a:rPr lang="fr-FR" sz="1200" dirty="0" err="1" smtClean="0"/>
              <a:t>vorhanden</a:t>
            </a:r>
            <a:r>
              <a:rPr lang="fr-FR" sz="1200" dirty="0" smtClean="0"/>
              <a:t>.</a:t>
            </a:r>
          </a:p>
          <a:p>
            <a:pPr marL="171450" indent="-171450">
              <a:buFont typeface="Arial"/>
              <a:buChar char="•"/>
            </a:pPr>
            <a:endParaRPr lang="fr-FR" sz="1200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5527519" y="1038457"/>
            <a:ext cx="1613790" cy="568277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marL="171450" indent="-171450">
              <a:buFont typeface="Arial"/>
              <a:buChar char="•"/>
            </a:pPr>
            <a:r>
              <a:rPr lang="fr-FR" sz="1200" dirty="0" smtClean="0"/>
              <a:t>Die </a:t>
            </a:r>
            <a:r>
              <a:rPr lang="fr-FR" sz="1200" dirty="0" err="1" smtClean="0"/>
              <a:t>Referent</a:t>
            </a:r>
            <a:r>
              <a:rPr lang="fr-FR" sz="1200" dirty="0" smtClean="0"/>
              <a:t>/-</a:t>
            </a:r>
            <a:r>
              <a:rPr lang="fr-FR" sz="1200" dirty="0" err="1" smtClean="0"/>
              <a:t>innen</a:t>
            </a:r>
            <a:r>
              <a:rPr lang="fr-FR" sz="1200" dirty="0" smtClean="0"/>
              <a:t> </a:t>
            </a:r>
            <a:r>
              <a:rPr lang="fr-FR" sz="1200" dirty="0" err="1" smtClean="0"/>
              <a:t>werden</a:t>
            </a:r>
            <a:r>
              <a:rPr lang="fr-FR" sz="1200" dirty="0" smtClean="0"/>
              <a:t> </a:t>
            </a:r>
            <a:r>
              <a:rPr lang="fr-FR" sz="1200" dirty="0" err="1" smtClean="0"/>
              <a:t>empfangen</a:t>
            </a:r>
            <a:r>
              <a:rPr lang="fr-FR" sz="1200" dirty="0" smtClean="0"/>
              <a:t> </a:t>
            </a:r>
            <a:r>
              <a:rPr lang="fr-FR" sz="1200" dirty="0" err="1" smtClean="0"/>
              <a:t>und</a:t>
            </a:r>
            <a:r>
              <a:rPr lang="fr-FR" sz="1200" dirty="0" smtClean="0"/>
              <a:t> </a:t>
            </a:r>
            <a:r>
              <a:rPr lang="fr-FR" sz="1200" dirty="0" err="1" smtClean="0"/>
              <a:t>begleitet</a:t>
            </a:r>
            <a:r>
              <a:rPr lang="fr-FR" sz="1200" dirty="0" smtClean="0"/>
              <a:t>.</a:t>
            </a:r>
          </a:p>
          <a:p>
            <a:pPr marL="171450" indent="-171450">
              <a:buFont typeface="Arial"/>
              <a:buChar char="•"/>
            </a:pPr>
            <a:r>
              <a:rPr lang="fr-FR" sz="1200" dirty="0" smtClean="0"/>
              <a:t>Die </a:t>
            </a:r>
            <a:r>
              <a:rPr lang="fr-FR" sz="1200" dirty="0" err="1" smtClean="0"/>
              <a:t>Präsenzlisten</a:t>
            </a:r>
            <a:r>
              <a:rPr lang="fr-FR" sz="1200" dirty="0" smtClean="0"/>
              <a:t> </a:t>
            </a:r>
            <a:r>
              <a:rPr lang="fr-FR" sz="1200" dirty="0" err="1" smtClean="0"/>
              <a:t>sind</a:t>
            </a:r>
            <a:r>
              <a:rPr lang="fr-FR" sz="1200" dirty="0" smtClean="0"/>
              <a:t> in den </a:t>
            </a:r>
            <a:r>
              <a:rPr lang="fr-FR" sz="1200" dirty="0" err="1" smtClean="0"/>
              <a:t>Räumen</a:t>
            </a:r>
            <a:r>
              <a:rPr lang="fr-FR" sz="1200" dirty="0" smtClean="0"/>
              <a:t> </a:t>
            </a:r>
            <a:r>
              <a:rPr lang="fr-FR" sz="1200" dirty="0" err="1" smtClean="0"/>
              <a:t>zum</a:t>
            </a:r>
            <a:r>
              <a:rPr lang="fr-FR" sz="1200" dirty="0" smtClean="0"/>
              <a:t> </a:t>
            </a:r>
            <a:r>
              <a:rPr lang="fr-FR" sz="1200" dirty="0" err="1" smtClean="0"/>
              <a:t>Einschreiben</a:t>
            </a:r>
            <a:r>
              <a:rPr lang="fr-FR" sz="1200" dirty="0" smtClean="0"/>
              <a:t> </a:t>
            </a:r>
            <a:r>
              <a:rPr lang="fr-FR" sz="1200" dirty="0" err="1" smtClean="0"/>
              <a:t>ausgelegt</a:t>
            </a:r>
            <a:r>
              <a:rPr lang="fr-FR" sz="1200" dirty="0" smtClean="0"/>
              <a:t>.</a:t>
            </a:r>
          </a:p>
          <a:p>
            <a:pPr marL="171450" indent="-171450">
              <a:buFont typeface="Arial"/>
              <a:buChar char="•"/>
            </a:pPr>
            <a:r>
              <a:rPr lang="fr-FR" sz="1200" dirty="0" smtClean="0"/>
              <a:t>Die </a:t>
            </a:r>
            <a:r>
              <a:rPr lang="fr-FR" sz="1200" dirty="0" err="1" smtClean="0"/>
              <a:t>Befragungsbögen</a:t>
            </a:r>
            <a:r>
              <a:rPr lang="fr-FR" sz="1200" dirty="0" smtClean="0"/>
              <a:t> </a:t>
            </a:r>
            <a:r>
              <a:rPr lang="fr-FR" sz="1200" dirty="0" err="1" smtClean="0"/>
              <a:t>für</a:t>
            </a:r>
            <a:r>
              <a:rPr lang="fr-FR" sz="1200" dirty="0" smtClean="0"/>
              <a:t> die </a:t>
            </a:r>
            <a:r>
              <a:rPr lang="fr-FR" sz="1200" dirty="0" err="1" smtClean="0"/>
              <a:t>Teilnehmer</a:t>
            </a:r>
            <a:r>
              <a:rPr lang="fr-FR" sz="1200" dirty="0" smtClean="0"/>
              <a:t>/-</a:t>
            </a:r>
            <a:r>
              <a:rPr lang="fr-FR" sz="1200" dirty="0" err="1" smtClean="0"/>
              <a:t>innen</a:t>
            </a:r>
            <a:r>
              <a:rPr lang="fr-FR" sz="1200" dirty="0" smtClean="0"/>
              <a:t> </a:t>
            </a:r>
            <a:r>
              <a:rPr lang="fr-FR" sz="1200" dirty="0" err="1" smtClean="0"/>
              <a:t>und</a:t>
            </a:r>
            <a:r>
              <a:rPr lang="fr-FR" sz="1200" dirty="0" smtClean="0"/>
              <a:t> die </a:t>
            </a:r>
            <a:r>
              <a:rPr lang="fr-FR" sz="1200" dirty="0" err="1" smtClean="0"/>
              <a:t>Referentin</a:t>
            </a:r>
            <a:r>
              <a:rPr lang="fr-FR" sz="1200" dirty="0" smtClean="0"/>
              <a:t>/ den </a:t>
            </a:r>
            <a:r>
              <a:rPr lang="fr-FR" sz="1200" dirty="0" err="1" smtClean="0"/>
              <a:t>Referenten</a:t>
            </a:r>
            <a:r>
              <a:rPr lang="fr-FR" sz="1200" dirty="0" smtClean="0"/>
              <a:t> </a:t>
            </a:r>
            <a:r>
              <a:rPr lang="fr-FR" sz="1200" dirty="0" err="1" smtClean="0"/>
              <a:t>werden</a:t>
            </a:r>
            <a:r>
              <a:rPr lang="fr-FR" sz="1200" dirty="0" smtClean="0"/>
              <a:t> </a:t>
            </a:r>
            <a:r>
              <a:rPr lang="fr-FR" sz="1200" dirty="0" err="1" smtClean="0"/>
              <a:t>eingesetzt</a:t>
            </a:r>
            <a:r>
              <a:rPr lang="fr-FR" sz="1200" dirty="0" smtClean="0"/>
              <a:t>.</a:t>
            </a:r>
          </a:p>
          <a:p>
            <a:endParaRPr lang="fr-FR" sz="1200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7248962" y="1038457"/>
            <a:ext cx="1631269" cy="568277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marL="171450" indent="-171450">
              <a:buFont typeface="Arial"/>
              <a:buChar char="•"/>
            </a:pPr>
            <a:r>
              <a:rPr lang="fr-FR" sz="1200" dirty="0" smtClean="0"/>
              <a:t>Die </a:t>
            </a:r>
            <a:r>
              <a:rPr lang="fr-FR" sz="1200" dirty="0" err="1" smtClean="0"/>
              <a:t>Listen</a:t>
            </a:r>
            <a:r>
              <a:rPr lang="fr-FR" sz="1200" dirty="0" smtClean="0"/>
              <a:t>, </a:t>
            </a:r>
            <a:r>
              <a:rPr lang="fr-FR" sz="1200" dirty="0" err="1" smtClean="0"/>
              <a:t>Deklarationen</a:t>
            </a:r>
            <a:r>
              <a:rPr lang="fr-FR" sz="1200" dirty="0" smtClean="0"/>
              <a:t> (</a:t>
            </a:r>
            <a:r>
              <a:rPr lang="fr-FR" sz="1200" dirty="0" err="1" smtClean="0"/>
              <a:t>Rechnungen</a:t>
            </a:r>
            <a:r>
              <a:rPr lang="fr-FR" sz="1200" dirty="0" smtClean="0"/>
              <a:t>), </a:t>
            </a:r>
            <a:r>
              <a:rPr lang="fr-FR" sz="1200" dirty="0" err="1" smtClean="0"/>
              <a:t>Befragungsbögenwurden</a:t>
            </a:r>
            <a:r>
              <a:rPr lang="fr-FR" sz="1200" dirty="0" smtClean="0"/>
              <a:t> an </a:t>
            </a:r>
            <a:r>
              <a:rPr lang="fr-FR" sz="1200" dirty="0" err="1" smtClean="0"/>
              <a:t>das</a:t>
            </a:r>
            <a:r>
              <a:rPr lang="fr-FR" sz="1200" dirty="0" smtClean="0"/>
              <a:t> IFEN </a:t>
            </a:r>
            <a:r>
              <a:rPr lang="fr-FR" sz="1200" dirty="0" err="1" smtClean="0"/>
              <a:t>geschickt</a:t>
            </a:r>
            <a:r>
              <a:rPr lang="fr-FR" sz="1200" dirty="0" smtClean="0"/>
              <a:t>.</a:t>
            </a:r>
          </a:p>
          <a:p>
            <a:pPr marL="171450" indent="-171450">
              <a:buFont typeface="Arial"/>
              <a:buChar char="•"/>
            </a:pPr>
            <a:r>
              <a:rPr lang="fr-FR" sz="1200" dirty="0" smtClean="0"/>
              <a:t>Die </a:t>
            </a:r>
            <a:r>
              <a:rPr lang="fr-FR" sz="1200" smtClean="0"/>
              <a:t>Ergebnisse</a:t>
            </a:r>
            <a:r>
              <a:rPr lang="fr-FR" sz="1200" dirty="0" smtClean="0"/>
              <a:t> </a:t>
            </a:r>
            <a:r>
              <a:rPr lang="fr-FR" sz="1200" dirty="0" err="1" smtClean="0"/>
              <a:t>und</a:t>
            </a:r>
            <a:r>
              <a:rPr lang="fr-FR" sz="1200" dirty="0" smtClean="0"/>
              <a:t> </a:t>
            </a:r>
            <a:r>
              <a:rPr lang="fr-FR" sz="1200" dirty="0" err="1" smtClean="0"/>
              <a:t>Erkenntnisse</a:t>
            </a:r>
            <a:r>
              <a:rPr lang="fr-FR" sz="1200" dirty="0" smtClean="0"/>
              <a:t> der </a:t>
            </a:r>
            <a:r>
              <a:rPr lang="fr-FR" sz="1200" dirty="0" err="1" smtClean="0"/>
              <a:t>Weiterbildung</a:t>
            </a:r>
            <a:r>
              <a:rPr lang="fr-FR" sz="1200" dirty="0" smtClean="0"/>
              <a:t> </a:t>
            </a:r>
            <a:r>
              <a:rPr lang="fr-FR" sz="1200" dirty="0" err="1" smtClean="0"/>
              <a:t>sind</a:t>
            </a:r>
            <a:r>
              <a:rPr lang="fr-FR" sz="1200" dirty="0" smtClean="0"/>
              <a:t> mit der </a:t>
            </a:r>
            <a:r>
              <a:rPr lang="fr-FR" sz="1200" dirty="0" err="1"/>
              <a:t>D</a:t>
            </a:r>
            <a:r>
              <a:rPr lang="fr-FR" sz="1200" dirty="0" err="1" smtClean="0"/>
              <a:t>irektionsebene</a:t>
            </a:r>
            <a:r>
              <a:rPr lang="fr-FR" sz="1200" dirty="0" smtClean="0"/>
              <a:t> </a:t>
            </a:r>
            <a:r>
              <a:rPr lang="fr-FR" sz="1200" dirty="0" err="1" smtClean="0"/>
              <a:t>oder</a:t>
            </a:r>
            <a:r>
              <a:rPr lang="fr-FR" sz="1200" dirty="0" smtClean="0"/>
              <a:t> </a:t>
            </a:r>
            <a:r>
              <a:rPr lang="fr-FR" sz="1200" dirty="0" err="1" smtClean="0"/>
              <a:t>einem</a:t>
            </a:r>
            <a:r>
              <a:rPr lang="fr-FR" sz="1200" dirty="0" smtClean="0"/>
              <a:t> </a:t>
            </a:r>
            <a:r>
              <a:rPr lang="fr-FR" sz="1200" dirty="0" err="1" smtClean="0"/>
              <a:t>entsprechendem</a:t>
            </a:r>
            <a:r>
              <a:rPr lang="fr-FR" sz="1200" dirty="0" smtClean="0"/>
              <a:t> </a:t>
            </a:r>
            <a:r>
              <a:rPr lang="fr-FR" sz="1200" dirty="0" err="1" smtClean="0"/>
              <a:t>Gremium</a:t>
            </a:r>
            <a:r>
              <a:rPr lang="fr-FR" sz="1200" dirty="0" smtClean="0"/>
              <a:t> </a:t>
            </a:r>
            <a:r>
              <a:rPr lang="fr-FR" sz="1200" dirty="0" err="1" smtClean="0"/>
              <a:t>für</a:t>
            </a:r>
            <a:r>
              <a:rPr lang="fr-FR" sz="1200" dirty="0" smtClean="0"/>
              <a:t> die </a:t>
            </a:r>
            <a:r>
              <a:rPr lang="fr-FR" sz="1200" dirty="0" err="1" smtClean="0"/>
              <a:t>Schulentwicklung</a:t>
            </a:r>
            <a:r>
              <a:rPr lang="fr-FR" sz="1200" dirty="0" smtClean="0"/>
              <a:t> </a:t>
            </a:r>
            <a:r>
              <a:rPr lang="fr-FR" sz="1200" dirty="0" err="1" smtClean="0"/>
              <a:t>besprochen</a:t>
            </a:r>
            <a:r>
              <a:rPr lang="fr-FR" sz="1200" dirty="0" smtClean="0"/>
              <a:t>.</a:t>
            </a:r>
          </a:p>
          <a:p>
            <a:pPr marL="171450" indent="-171450">
              <a:buFont typeface="Arial"/>
              <a:buChar char="•"/>
            </a:pPr>
            <a:r>
              <a:rPr lang="fr-FR" sz="1200" dirty="0" smtClean="0"/>
              <a:t>Die </a:t>
            </a:r>
            <a:r>
              <a:rPr lang="fr-FR" sz="1200" dirty="0" err="1" smtClean="0"/>
              <a:t>Erkenntnisse</a:t>
            </a:r>
            <a:r>
              <a:rPr lang="fr-FR" sz="1200" dirty="0" smtClean="0"/>
              <a:t> der « journée pédagogique » </a:t>
            </a:r>
            <a:r>
              <a:rPr lang="fr-FR" sz="1200" dirty="0" err="1" smtClean="0"/>
              <a:t>fließen</a:t>
            </a:r>
            <a:r>
              <a:rPr lang="fr-FR" sz="1200" dirty="0" smtClean="0"/>
              <a:t> in die </a:t>
            </a:r>
            <a:r>
              <a:rPr lang="fr-FR" sz="1200" dirty="0" err="1" smtClean="0"/>
              <a:t>Planung</a:t>
            </a:r>
            <a:r>
              <a:rPr lang="fr-FR" sz="1200" dirty="0" smtClean="0"/>
              <a:t> </a:t>
            </a:r>
            <a:r>
              <a:rPr lang="fr-FR" sz="1200" dirty="0" err="1" smtClean="0"/>
              <a:t>weiterer</a:t>
            </a:r>
            <a:r>
              <a:rPr lang="fr-FR" sz="1200" dirty="0" smtClean="0"/>
              <a:t> </a:t>
            </a:r>
            <a:r>
              <a:rPr lang="fr-FR" sz="1200" dirty="0" err="1" smtClean="0"/>
              <a:t>Weiterbildungen</a:t>
            </a:r>
            <a:r>
              <a:rPr lang="fr-FR" sz="1200" dirty="0" smtClean="0"/>
              <a:t> </a:t>
            </a:r>
            <a:r>
              <a:rPr lang="fr-FR" sz="1200" dirty="0" err="1" smtClean="0"/>
              <a:t>ein</a:t>
            </a:r>
            <a:r>
              <a:rPr lang="fr-FR" sz="1200" dirty="0" smtClean="0"/>
              <a:t>.</a:t>
            </a:r>
            <a:endParaRPr lang="fr-FR" sz="1200" dirty="0"/>
          </a:p>
        </p:txBody>
      </p:sp>
      <p:sp>
        <p:nvSpPr>
          <p:cNvPr id="10" name="ZoneTexte 9"/>
          <p:cNvSpPr txBox="1"/>
          <p:nvPr/>
        </p:nvSpPr>
        <p:spPr>
          <a:xfrm>
            <a:off x="3371515" y="0"/>
            <a:ext cx="2202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Journée pédagogique</a:t>
            </a:r>
            <a:endParaRPr lang="fr-FR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9" name="Image 70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62" y="0"/>
            <a:ext cx="1082242" cy="369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63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226</Words>
  <Application>Microsoft Office PowerPoint</Application>
  <PresentationFormat>Ecran Show (4:3)</PresentationFormat>
  <Paragraphs>34</Paragraphs>
  <Slides>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Diatitelen</vt:lpstr>
      </vt:variant>
      <vt:variant>
        <vt:i4>1</vt:i4>
      </vt:variant>
    </vt:vector>
  </HeadingPairs>
  <TitlesOfParts>
    <vt:vector size="2" baseType="lpstr">
      <vt:lpstr>Thème Office</vt:lpstr>
      <vt:lpstr>PowerPoint Presentatioun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Michle Uhres</dc:creator>
  <cp:lastModifiedBy>Michèle UHRES</cp:lastModifiedBy>
  <cp:revision>17</cp:revision>
  <cp:lastPrinted>2016-06-09T06:41:44Z</cp:lastPrinted>
  <dcterms:created xsi:type="dcterms:W3CDTF">2016-06-05T09:19:01Z</dcterms:created>
  <dcterms:modified xsi:type="dcterms:W3CDTF">2016-06-09T06:45:24Z</dcterms:modified>
</cp:coreProperties>
</file>