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64B5-1DCF-4BA7-8D11-5D25CA68F9F9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6BDB-C47A-4224-987A-3E3D802455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2734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64B5-1DCF-4BA7-8D11-5D25CA68F9F9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6BDB-C47A-4224-987A-3E3D802455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25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64B5-1DCF-4BA7-8D11-5D25CA68F9F9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6BDB-C47A-4224-987A-3E3D802455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023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64B5-1DCF-4BA7-8D11-5D25CA68F9F9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6BDB-C47A-4224-987A-3E3D802455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707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64B5-1DCF-4BA7-8D11-5D25CA68F9F9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6BDB-C47A-4224-987A-3E3D802455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681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64B5-1DCF-4BA7-8D11-5D25CA68F9F9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6BDB-C47A-4224-987A-3E3D802455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2014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64B5-1DCF-4BA7-8D11-5D25CA68F9F9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6BDB-C47A-4224-987A-3E3D802455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1875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64B5-1DCF-4BA7-8D11-5D25CA68F9F9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6BDB-C47A-4224-987A-3E3D802455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994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64B5-1DCF-4BA7-8D11-5D25CA68F9F9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6BDB-C47A-4224-987A-3E3D802455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618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64B5-1DCF-4BA7-8D11-5D25CA68F9F9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6BDB-C47A-4224-987A-3E3D802455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095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64B5-1DCF-4BA7-8D11-5D25CA68F9F9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6BDB-C47A-4224-987A-3E3D802455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371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264B5-1DCF-4BA7-8D11-5D25CA68F9F9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A6BDB-C47A-4224-987A-3E3D802455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248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2119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002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16583D84FAF14A8C4EE3FC294845B8" ma:contentTypeVersion="7" ma:contentTypeDescription="Create a new document." ma:contentTypeScope="" ma:versionID="b7c5e56e0d7af25c1c7a912835ebefe9">
  <xsd:schema xmlns:xsd="http://www.w3.org/2001/XMLSchema" xmlns:xs="http://www.w3.org/2001/XMLSchema" xmlns:p="http://schemas.microsoft.com/office/2006/metadata/properties" xmlns:ns2="d645a7d7-95ba-4400-83b2-b430026e1dfd" xmlns:ns3="d1debef7-2bc0-4c16-9a88-f375a8eaaf74" targetNamespace="http://schemas.microsoft.com/office/2006/metadata/properties" ma:root="true" ma:fieldsID="fb7f8761ef51c812f9c73397b63076a2" ns2:_="" ns3:_="">
    <xsd:import namespace="d645a7d7-95ba-4400-83b2-b430026e1dfd"/>
    <xsd:import namespace="d1debef7-2bc0-4c16-9a88-f375a8eaaf7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45a7d7-95ba-4400-83b2-b430026e1df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debef7-2bc0-4c16-9a88-f375a8eaaf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7D2595-D00D-483A-B172-638EE9971E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45a7d7-95ba-4400-83b2-b430026e1dfd"/>
    <ds:schemaRef ds:uri="d1debef7-2bc0-4c16-9a88-f375a8eaaf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D8BA3B-67B1-4446-944B-AE6C325C14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382DC0-B27E-45DB-A02B-A4232E82180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Jean-Luc Taradel</dc:creator>
  <cp:lastModifiedBy>Jean-Luc Taradel</cp:lastModifiedBy>
  <cp:revision>1</cp:revision>
  <dcterms:modified xsi:type="dcterms:W3CDTF">2017-09-27T12:29:24Z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0x0101002F16583D84FAF14A8C4EE3FC294845B8</vt:lpwstr>
  </property>
</Properties>
</file>